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</p:sldIdLst>
  <p:sldSz cy="5143500" cx="9144000"/>
  <p:notesSz cx="6858000" cy="9144000"/>
  <p:embeddedFontLst>
    <p:embeddedFont>
      <p:font typeface="Helvetica Neue"/>
      <p:regular r:id="rId136"/>
      <p:bold r:id="rId137"/>
      <p:italic r:id="rId138"/>
      <p:boldItalic r:id="rId1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HelveticaNeue-boldItalic.fntdata"/><Relationship Id="rId138" Type="http://schemas.openxmlformats.org/officeDocument/2006/relationships/font" Target="fonts/HelveticaNeue-italic.fntdata"/><Relationship Id="rId137" Type="http://schemas.openxmlformats.org/officeDocument/2006/relationships/font" Target="fonts/HelveticaNeue-bold.fntdata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font" Target="fonts/HelveticaNeue-regular.fntdata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Shape 9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Shape 9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Shape 9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Shape 1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Shape 10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Shape 10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Shape 10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Shape 10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Shape 10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Shape 10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Shape 7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08.png"/><Relationship Id="rId5" Type="http://schemas.openxmlformats.org/officeDocument/2006/relationships/image" Target="../media/image1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60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8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8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8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8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7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6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2.png"/><Relationship Id="rId4" Type="http://schemas.openxmlformats.org/officeDocument/2006/relationships/image" Target="../media/image16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7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75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7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8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8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83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8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twitter.com/yermilov17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Relationship Id="rId4" Type="http://schemas.openxmlformats.org/officeDocument/2006/relationships/hyperlink" Target="https://github.com/yermilov/spock-tal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9.png"/><Relationship Id="rId4" Type="http://schemas.openxmlformats.org/officeDocument/2006/relationships/image" Target="../media/image03.png"/><Relationship Id="rId5" Type="http://schemas.openxmlformats.org/officeDocument/2006/relationships/image" Target="../media/image02.png"/><Relationship Id="rId6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82.png"/><Relationship Id="rId8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7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0.png"/><Relationship Id="rId4" Type="http://schemas.openxmlformats.org/officeDocument/2006/relationships/image" Target="../media/image9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9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3.png"/><Relationship Id="rId4" Type="http://schemas.openxmlformats.org/officeDocument/2006/relationships/image" Target="../media/image9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8.png"/><Relationship Id="rId4" Type="http://schemas.openxmlformats.org/officeDocument/2006/relationships/image" Target="../media/image12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4.png"/><Relationship Id="rId4" Type="http://schemas.openxmlformats.org/officeDocument/2006/relationships/image" Target="../media/image11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8.png"/><Relationship Id="rId4" Type="http://schemas.openxmlformats.org/officeDocument/2006/relationships/image" Target="../media/image12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4.png"/><Relationship Id="rId4" Type="http://schemas.openxmlformats.org/officeDocument/2006/relationships/image" Target="../media/image12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0.png"/><Relationship Id="rId4" Type="http://schemas.openxmlformats.org/officeDocument/2006/relationships/image" Target="../media/image13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3.png"/><Relationship Id="rId4" Type="http://schemas.openxmlformats.org/officeDocument/2006/relationships/image" Target="../media/image13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6.png"/><Relationship Id="rId4" Type="http://schemas.openxmlformats.org/officeDocument/2006/relationships/image" Target="../media/image9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7.png"/><Relationship Id="rId4" Type="http://schemas.openxmlformats.org/officeDocument/2006/relationships/image" Target="../media/image9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9.png"/><Relationship Id="rId4" Type="http://schemas.openxmlformats.org/officeDocument/2006/relationships/image" Target="../media/image9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6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8.png"/><Relationship Id="rId4" Type="http://schemas.openxmlformats.org/officeDocument/2006/relationships/image" Target="../media/image141.png"/><Relationship Id="rId5" Type="http://schemas.openxmlformats.org/officeDocument/2006/relationships/image" Target="../media/image14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73" y="1111375"/>
            <a:ext cx="3460374" cy="38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009" y="703375"/>
            <a:ext cx="2429547" cy="38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Shape 8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5" y="1047400"/>
            <a:ext cx="84963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887" name="Shape 887"/>
          <p:cNvSpPr/>
          <p:nvPr/>
        </p:nvSpPr>
        <p:spPr>
          <a:xfrm>
            <a:off x="258200" y="1096925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258200" y="3028500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Shape 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" y="1312025"/>
            <a:ext cx="84677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895" name="Shape 895"/>
          <p:cNvSpPr/>
          <p:nvPr/>
        </p:nvSpPr>
        <p:spPr>
          <a:xfrm>
            <a:off x="258200" y="1312025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258200" y="2968300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7" name="Shape 897"/>
          <p:cNvPicPr preferRelativeResize="0"/>
          <p:nvPr/>
        </p:nvPicPr>
        <p:blipFill rotWithShape="1">
          <a:blip r:embed="rId4">
            <a:alphaModFix/>
          </a:blip>
          <a:srcRect b="0" l="0" r="0" t="1555"/>
          <a:stretch/>
        </p:blipFill>
        <p:spPr>
          <a:xfrm>
            <a:off x="1363462" y="1257450"/>
            <a:ext cx="5908744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5" y="1017725"/>
            <a:ext cx="8458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/>
          <p:nvPr/>
        </p:nvSpPr>
        <p:spPr>
          <a:xfrm>
            <a:off x="347800" y="1056775"/>
            <a:ext cx="17322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258200" y="3028500"/>
            <a:ext cx="18219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Shape 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0" y="1003375"/>
            <a:ext cx="5452200" cy="38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912" name="Shape 912"/>
          <p:cNvSpPr/>
          <p:nvPr/>
        </p:nvSpPr>
        <p:spPr>
          <a:xfrm>
            <a:off x="258200" y="1096925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3" name="Shape 913"/>
          <p:cNvSpPr/>
          <p:nvPr/>
        </p:nvSpPr>
        <p:spPr>
          <a:xfrm>
            <a:off x="258200" y="26807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4" name="Shape 9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62" y="1017712"/>
            <a:ext cx="36671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Shape 9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247" y="3132747"/>
            <a:ext cx="3565750" cy="16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Shape 916"/>
          <p:cNvSpPr/>
          <p:nvPr/>
        </p:nvSpPr>
        <p:spPr>
          <a:xfrm>
            <a:off x="7105850" y="13296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7105850" y="16693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8" name="Shape 918"/>
          <p:cNvSpPr/>
          <p:nvPr/>
        </p:nvSpPr>
        <p:spPr>
          <a:xfrm rot="3078690">
            <a:off x="7873289" y="2897545"/>
            <a:ext cx="935871" cy="2209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19" name="Shape 919"/>
          <p:cNvCxnSpPr/>
          <p:nvPr/>
        </p:nvCxnSpPr>
        <p:spPr>
          <a:xfrm>
            <a:off x="6120250" y="2571750"/>
            <a:ext cx="2775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Shape 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31" name="Shape 9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Shape 932"/>
          <p:cNvSpPr/>
          <p:nvPr/>
        </p:nvSpPr>
        <p:spPr>
          <a:xfrm>
            <a:off x="3882125" y="46825"/>
            <a:ext cx="973800" cy="2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4241875" y="767750"/>
            <a:ext cx="237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4320800" y="1605250"/>
            <a:ext cx="307800" cy="82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4320800" y="2427850"/>
            <a:ext cx="307800" cy="776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4146900" y="3234375"/>
            <a:ext cx="481800" cy="124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 rot="10800000">
            <a:off x="3673800" y="889575"/>
            <a:ext cx="481800" cy="254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678"/>
            <a:ext cx="9143999" cy="302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49" name="Shape 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359562"/>
            <a:ext cx="81438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55" name="Shape 9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359562"/>
            <a:ext cx="81438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61" name="Shape 9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372" y="1017727"/>
            <a:ext cx="5805253" cy="40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2" name="Shape 962"/>
          <p:cNvCxnSpPr/>
          <p:nvPr/>
        </p:nvCxnSpPr>
        <p:spPr>
          <a:xfrm>
            <a:off x="1757150" y="1365675"/>
            <a:ext cx="3741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3" name="Shape 963"/>
          <p:cNvCxnSpPr/>
          <p:nvPr/>
        </p:nvCxnSpPr>
        <p:spPr>
          <a:xfrm>
            <a:off x="2239850" y="2142400"/>
            <a:ext cx="23220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139" y="0"/>
            <a:ext cx="51948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Shape 975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Shape 9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Shape 9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Shape 987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Shape 992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Shape 99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Shape 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Shape 100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hape 10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Shape 10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Shape 10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Shape 102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  <p:pic>
        <p:nvPicPr>
          <p:cNvPr id="1024" name="Shape 10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62" y="3134962"/>
            <a:ext cx="770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Shape 159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60" name="Shape 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161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Shape 1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Shape 10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Shape 1049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1050" name="Shape 10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Shape 1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Shape 10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Shape 1068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Shape 1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Shape 1074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Shape 1080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Shape 1085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Shape 10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1087" name="Shape 1087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Shape 1092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Shape 1093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89" name="Shape 1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9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8" name="Shape 198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" name="Shape 199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0" name="Shape 200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last years?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https://twitter.com/yermilov17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https://ua.linkedin.com/pub/yaroslav-yermilov/58/682/506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" y="1017725"/>
            <a:ext cx="7738176" cy="4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6" name="Shape 256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74" name="Shape 274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9968">
            <a:off x="152400" y="2078413"/>
            <a:ext cx="9144000" cy="129147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95" name="Shape 295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Shape 31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312" name="Shape 3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Shape 31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Shape 343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44" name="Shape 344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Shape 345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Shape 346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" name="Shape 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Shape 43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3" name="Shape 4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3" name="Shape 4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75924">
            <a:off x="1652587" y="1695449"/>
            <a:ext cx="5838824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Shape 469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8" name="Shape 5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hape 513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608"/>
            <a:ext cx="9144000" cy="28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1" name="Shape 521"/>
          <p:cNvCxnSpPr/>
          <p:nvPr/>
        </p:nvCxnSpPr>
        <p:spPr>
          <a:xfrm>
            <a:off x="4528100" y="2960250"/>
            <a:ext cx="1491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2" name="Shape 522"/>
          <p:cNvCxnSpPr/>
          <p:nvPr/>
        </p:nvCxnSpPr>
        <p:spPr>
          <a:xfrm>
            <a:off x="501625" y="3978275"/>
            <a:ext cx="1485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23" name="Shape 523"/>
          <p:cNvSpPr/>
          <p:nvPr/>
        </p:nvSpPr>
        <p:spPr>
          <a:xfrm>
            <a:off x="458100" y="3218250"/>
            <a:ext cx="662400" cy="30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4" name="Shape 524"/>
          <p:cNvCxnSpPr/>
          <p:nvPr/>
        </p:nvCxnSpPr>
        <p:spPr>
          <a:xfrm>
            <a:off x="501625" y="3722675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5" name="Shape 525"/>
          <p:cNvCxnSpPr/>
          <p:nvPr/>
        </p:nvCxnSpPr>
        <p:spPr>
          <a:xfrm>
            <a:off x="575200" y="2960250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1017725"/>
            <a:ext cx="729667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1" name="Shape 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Shape 585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Shape 592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3" name="Shape 593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Shape 600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Shape 607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Shape 614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56" name="Shape 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320857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87" y="1655100"/>
            <a:ext cx="4953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463962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3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0" name="Shape 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12" y="3504225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Shape 6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12" y="1630625"/>
            <a:ext cx="71437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267425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416012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3278000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933537"/>
            <a:ext cx="5429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b="0" l="0" r="59821" t="0"/>
          <a:stretch/>
        </p:blipFill>
        <p:spPr>
          <a:xfrm>
            <a:off x="2793050" y="2254950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060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8" name="Shape 698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1795450" y="2481523"/>
            <a:ext cx="467677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2938725"/>
            <a:ext cx="55530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3">
            <a:alphaModFix/>
          </a:blip>
          <a:srcRect b="0" l="0" r="0" t="9057"/>
          <a:stretch/>
        </p:blipFill>
        <p:spPr>
          <a:xfrm>
            <a:off x="1247775" y="3589800"/>
            <a:ext cx="6648450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252625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273"/>
            <a:ext cx="9143999" cy="250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7" y="1435587"/>
            <a:ext cx="70580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1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Shape 723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30" name="Shape 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1987437"/>
            <a:ext cx="82296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Shape 731"/>
          <p:cNvCxnSpPr/>
          <p:nvPr/>
        </p:nvCxnSpPr>
        <p:spPr>
          <a:xfrm>
            <a:off x="728625" y="25169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32" name="Shape 732"/>
          <p:cNvCxnSpPr/>
          <p:nvPr/>
        </p:nvCxnSpPr>
        <p:spPr>
          <a:xfrm>
            <a:off x="2420525" y="38115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33" name="Shape 733"/>
          <p:cNvCxnSpPr/>
          <p:nvPr/>
        </p:nvCxnSpPr>
        <p:spPr>
          <a:xfrm>
            <a:off x="764100" y="30453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34" name="Shape 734"/>
          <p:cNvCxnSpPr/>
          <p:nvPr/>
        </p:nvCxnSpPr>
        <p:spPr>
          <a:xfrm>
            <a:off x="1401300" y="38115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507462"/>
            <a:ext cx="867727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Shape 741"/>
          <p:cNvCxnSpPr/>
          <p:nvPr/>
        </p:nvCxnSpPr>
        <p:spPr>
          <a:xfrm>
            <a:off x="1090450" y="3024650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Shape 7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00350"/>
            <a:ext cx="60483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Shape 7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932562"/>
            <a:ext cx="5857875" cy="248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Shape 749"/>
          <p:cNvCxnSpPr/>
          <p:nvPr/>
        </p:nvCxnSpPr>
        <p:spPr>
          <a:xfrm>
            <a:off x="1083550" y="989925"/>
            <a:ext cx="2709000" cy="2709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50" name="Shape 750"/>
          <p:cNvCxnSpPr/>
          <p:nvPr/>
        </p:nvCxnSpPr>
        <p:spPr>
          <a:xfrm>
            <a:off x="4096725" y="4009800"/>
            <a:ext cx="510300" cy="5103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51" name="Shape 751"/>
          <p:cNvSpPr/>
          <p:nvPr/>
        </p:nvSpPr>
        <p:spPr>
          <a:xfrm>
            <a:off x="84275" y="2800350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3346850" y="932575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58" name="Shape 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Shape 759"/>
          <p:cNvSpPr/>
          <p:nvPr/>
        </p:nvSpPr>
        <p:spPr>
          <a:xfrm>
            <a:off x="1803225" y="1749300"/>
            <a:ext cx="4744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65" name="Shape 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Shape 7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Shape 767"/>
          <p:cNvSpPr/>
          <p:nvPr/>
        </p:nvSpPr>
        <p:spPr>
          <a:xfrm>
            <a:off x="525725" y="302680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/>
          <p:nvPr/>
        </p:nvSpPr>
        <p:spPr>
          <a:xfrm>
            <a:off x="525725" y="3861425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74" name="Shape 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Shape 7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Shape 776"/>
          <p:cNvCxnSpPr/>
          <p:nvPr/>
        </p:nvCxnSpPr>
        <p:spPr>
          <a:xfrm>
            <a:off x="1665675" y="4262025"/>
            <a:ext cx="95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77" name="Shape 777"/>
          <p:cNvSpPr/>
          <p:nvPr/>
        </p:nvSpPr>
        <p:spPr>
          <a:xfrm>
            <a:off x="525725" y="311375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525725" y="398850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5" y="1164862"/>
            <a:ext cx="612457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25" y="0"/>
            <a:ext cx="29865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Shape 786"/>
          <p:cNvSpPr/>
          <p:nvPr/>
        </p:nvSpPr>
        <p:spPr>
          <a:xfrm>
            <a:off x="472225" y="2329137"/>
            <a:ext cx="5601000" cy="9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472225" y="3754400"/>
            <a:ext cx="2096100" cy="3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93" name="Shape 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5" y="1017724"/>
            <a:ext cx="7781050" cy="3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Shape 794"/>
          <p:cNvSpPr/>
          <p:nvPr/>
        </p:nvSpPr>
        <p:spPr>
          <a:xfrm>
            <a:off x="1270825" y="4019825"/>
            <a:ext cx="29430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/>
          <p:nvPr/>
        </p:nvSpPr>
        <p:spPr>
          <a:xfrm>
            <a:off x="1270825" y="3038100"/>
            <a:ext cx="7156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6" name="Shape 7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Shape 8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25" y="943075"/>
            <a:ext cx="7103149" cy="4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803" name="Shape 803"/>
          <p:cNvSpPr/>
          <p:nvPr/>
        </p:nvSpPr>
        <p:spPr>
          <a:xfrm>
            <a:off x="1578500" y="3290775"/>
            <a:ext cx="2748900" cy="15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1578500" y="2663525"/>
            <a:ext cx="64479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5" name="Shape 8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8" name="Shape 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139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23" y="1017725"/>
            <a:ext cx="6063974" cy="41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812" name="Shape 812"/>
          <p:cNvSpPr/>
          <p:nvPr/>
        </p:nvSpPr>
        <p:spPr>
          <a:xfrm>
            <a:off x="1959750" y="3063350"/>
            <a:ext cx="3230700" cy="190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2019950" y="2563200"/>
            <a:ext cx="55515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4" name="Shape 8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Shape 819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26" name="Shape 826"/>
          <p:cNvPicPr preferRelativeResize="0"/>
          <p:nvPr/>
        </p:nvPicPr>
        <p:blipFill rotWithShape="1">
          <a:blip r:embed="rId3">
            <a:alphaModFix/>
          </a:blip>
          <a:srcRect b="36672" l="0" r="59623" t="0"/>
          <a:stretch/>
        </p:blipFill>
        <p:spPr>
          <a:xfrm>
            <a:off x="191775" y="1107855"/>
            <a:ext cx="52689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253" y="1871053"/>
            <a:ext cx="5361049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 rotWithShape="1">
          <a:blip r:embed="rId5">
            <a:alphaModFix/>
          </a:blip>
          <a:srcRect b="49954" l="0" r="50504" t="0"/>
          <a:stretch/>
        </p:blipFill>
        <p:spPr>
          <a:xfrm>
            <a:off x="774450" y="2795824"/>
            <a:ext cx="4917399" cy="2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Shape 829"/>
          <p:cNvSpPr/>
          <p:nvPr/>
        </p:nvSpPr>
        <p:spPr>
          <a:xfrm>
            <a:off x="922000" y="2879650"/>
            <a:ext cx="47136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0" name="Shape 830"/>
          <p:cNvSpPr/>
          <p:nvPr/>
        </p:nvSpPr>
        <p:spPr>
          <a:xfrm>
            <a:off x="3749800" y="1928425"/>
            <a:ext cx="3346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/>
        </p:nvSpPr>
        <p:spPr>
          <a:xfrm>
            <a:off x="334325" y="1228837"/>
            <a:ext cx="4983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7" name="Shape 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37" y="1987925"/>
            <a:ext cx="4086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Shape 838"/>
          <p:cNvSpPr/>
          <p:nvPr/>
        </p:nvSpPr>
        <p:spPr>
          <a:xfrm>
            <a:off x="2631350" y="1987925"/>
            <a:ext cx="39234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44" name="Shape 844"/>
          <p:cNvPicPr preferRelativeResize="0"/>
          <p:nvPr/>
        </p:nvPicPr>
        <p:blipFill rotWithShape="1">
          <a:blip r:embed="rId3">
            <a:alphaModFix/>
          </a:blip>
          <a:srcRect b="0" l="0" r="0" t="63567"/>
          <a:stretch/>
        </p:blipFill>
        <p:spPr>
          <a:xfrm>
            <a:off x="0" y="2381126"/>
            <a:ext cx="9144000" cy="10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/>
          <p:nvPr/>
        </p:nvSpPr>
        <p:spPr>
          <a:xfrm>
            <a:off x="484325" y="2924325"/>
            <a:ext cx="8659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" y="1990750"/>
            <a:ext cx="83915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Shape 852"/>
          <p:cNvSpPr/>
          <p:nvPr/>
        </p:nvSpPr>
        <p:spPr>
          <a:xfrm>
            <a:off x="544525" y="2068175"/>
            <a:ext cx="6297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87812"/>
            <a:ext cx="89154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/>
          <p:nvPr/>
        </p:nvSpPr>
        <p:spPr>
          <a:xfrm>
            <a:off x="196725" y="2028050"/>
            <a:ext cx="5655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/>
          <p:nvPr/>
        </p:nvSpPr>
        <p:spPr>
          <a:xfrm>
            <a:off x="1975875" y="1377850"/>
            <a:ext cx="4451700" cy="3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521712"/>
            <a:ext cx="91249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/>
          <p:nvPr/>
        </p:nvSpPr>
        <p:spPr>
          <a:xfrm>
            <a:off x="136525" y="1558425"/>
            <a:ext cx="6378000" cy="26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79" name="Shape 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1982575" y="1839350"/>
            <a:ext cx="12948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